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F029-1A97-4844-AA67-1289E8B165E2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B48C392-0799-4F2F-9A4C-129993D33E0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F029-1A97-4844-AA67-1289E8B165E2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8C392-0799-4F2F-9A4C-129993D33E0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B48C392-0799-4F2F-9A4C-129993D33E0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F029-1A97-4844-AA67-1289E8B165E2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F029-1A97-4844-AA67-1289E8B165E2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B48C392-0799-4F2F-9A4C-129993D33E0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F029-1A97-4844-AA67-1289E8B165E2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B48C392-0799-4F2F-9A4C-129993D33E0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F34F029-1A97-4844-AA67-1289E8B165E2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8C392-0799-4F2F-9A4C-129993D33E0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F029-1A97-4844-AA67-1289E8B165E2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B48C392-0799-4F2F-9A4C-129993D33E04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F029-1A97-4844-AA67-1289E8B165E2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B48C392-0799-4F2F-9A4C-129993D33E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F029-1A97-4844-AA67-1289E8B165E2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B48C392-0799-4F2F-9A4C-129993D33E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B48C392-0799-4F2F-9A4C-129993D33E04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F029-1A97-4844-AA67-1289E8B165E2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B48C392-0799-4F2F-9A4C-129993D33E04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F34F029-1A97-4844-AA67-1289E8B165E2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F34F029-1A97-4844-AA67-1289E8B165E2}" type="datetimeFigureOut">
              <a:rPr lang="en-US" smtClean="0"/>
              <a:t>12/13/2010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B48C392-0799-4F2F-9A4C-129993D33E04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barkeryear10vietnam.pbworks.com/f/memorywall%20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Group 16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Muhammad Ali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February of 1964 he failed the literacy test to qualify for the draft</a:t>
            </a:r>
          </a:p>
          <a:p>
            <a:r>
              <a:rPr lang="en-US" dirty="0" smtClean="0"/>
              <a:t>February of 1966 they revised the test to lower their standards making Ali eligible for the draft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May 3</a:t>
            </a:r>
            <a:r>
              <a:rPr lang="en-US" baseline="30000" dirty="0" smtClean="0"/>
              <a:t>rd</a:t>
            </a:r>
            <a:r>
              <a:rPr lang="en-US" dirty="0" smtClean="0"/>
              <a:t> Ali converted to the Islamic religion. The teachings of their god Allah makes war a sin. It promotes piece and happiness.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lawsuit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On August 23</a:t>
            </a:r>
            <a:r>
              <a:rPr lang="en-US" baseline="30000" dirty="0" smtClean="0"/>
              <a:t>rd</a:t>
            </a:r>
            <a:r>
              <a:rPr lang="en-US" dirty="0" smtClean="0"/>
              <a:t>  Muhammad </a:t>
            </a:r>
            <a:r>
              <a:rPr lang="en-US" dirty="0"/>
              <a:t>A</a:t>
            </a:r>
            <a:r>
              <a:rPr lang="en-US" dirty="0" smtClean="0"/>
              <a:t>li was prosecuted for draft evasion. A crime punishable by 5 years in prison and a very heavfty fine.</a:t>
            </a:r>
          </a:p>
          <a:p>
            <a:pPr>
              <a:buNone/>
            </a:pPr>
            <a:r>
              <a:rPr lang="en-US" dirty="0" smtClean="0"/>
              <a:t>		He was also striped of his boxing title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Trial timeline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June 20</a:t>
            </a:r>
            <a:r>
              <a:rPr lang="en-US" baseline="30000" dirty="0" smtClean="0"/>
              <a:t>th</a:t>
            </a:r>
            <a:r>
              <a:rPr lang="en-US" dirty="0" smtClean="0"/>
              <a:t> 1967 he was found guilty by a jury of his peers</a:t>
            </a:r>
          </a:p>
          <a:p>
            <a:r>
              <a:rPr lang="en-US" dirty="0" smtClean="0"/>
              <a:t>June 21</a:t>
            </a:r>
            <a:r>
              <a:rPr lang="en-US" baseline="30000" dirty="0" smtClean="0"/>
              <a:t>st</a:t>
            </a:r>
            <a:r>
              <a:rPr lang="en-US" dirty="0" smtClean="0"/>
              <a:t> he appealed the decision. Under united states law every person is entitled to a trial before his peers and an appeal</a:t>
            </a:r>
          </a:p>
          <a:p>
            <a:r>
              <a:rPr lang="en-US" dirty="0" smtClean="0"/>
              <a:t>July 30</a:t>
            </a:r>
            <a:r>
              <a:rPr lang="en-US" baseline="30000" dirty="0" smtClean="0"/>
              <a:t>th</a:t>
            </a:r>
            <a:r>
              <a:rPr lang="en-US" dirty="0" smtClean="0"/>
              <a:t> the appellate court upheld the guilty conviction  and sent to case to the supreme court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FINAL conviction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Muhammad’s lawyers argued that the draft was in violation of the first amendment of the constitution which is freedom to practice religion. War went against the teachings of Allah</a:t>
            </a:r>
          </a:p>
          <a:p>
            <a:r>
              <a:rPr lang="en-US" dirty="0" smtClean="0"/>
              <a:t>While the case was going on he campaigned at collages and city halls around the country to gain support.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Innocent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supreme court found Muhammad Ali innocent of draft evasion.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</TotalTime>
  <Words>186</Words>
  <Application>Microsoft Office PowerPoint</Application>
  <PresentationFormat>On-screen Show (4:3)</PresentationFormat>
  <Paragraphs>19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Muhammad Ali</vt:lpstr>
      <vt:lpstr>The test</vt:lpstr>
      <vt:lpstr>Religion</vt:lpstr>
      <vt:lpstr>The lawsuit</vt:lpstr>
      <vt:lpstr>Trial timeline</vt:lpstr>
      <vt:lpstr>The FINAL conviction</vt:lpstr>
      <vt:lpstr>Innocent</vt:lpstr>
    </vt:vector>
  </TitlesOfParts>
  <Company>Milford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Muhammad Ali</dc:title>
  <dc:creator>dirgobrian</dc:creator>
  <cp:lastModifiedBy>dirgobrian</cp:lastModifiedBy>
  <cp:revision>3</cp:revision>
  <dcterms:created xsi:type="dcterms:W3CDTF">2010-12-13T14:38:18Z</dcterms:created>
  <dcterms:modified xsi:type="dcterms:W3CDTF">2010-12-13T14:56:12Z</dcterms:modified>
</cp:coreProperties>
</file>